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3918F-2DFE-47B4-BBAF-EBB7BF9DE8E7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AF5B0-56E8-4F32-8DBC-22250267D3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AF5B0-56E8-4F32-8DBC-22250267D3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854F2-9261-40AB-BE74-1BBDB08FC500}" type="datetimeFigureOut">
              <a:rPr lang="en-US" smtClean="0"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C167-1AEF-4207-9D9F-1A05DBD653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84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Economic Growth</a:t>
            </a:r>
            <a:r>
              <a:rPr lang="en-US" b="1" dirty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IN THE UNITED STATES OF AMERICA </a:t>
            </a: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en-US" sz="6700" b="1" dirty="0" smtClean="0">
                <a:solidFill>
                  <a:srgbClr val="4D4D4D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 County Analyses</a:t>
            </a:r>
            <a:r>
              <a:rPr lang="en-US" sz="5600" dirty="0" smtClean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268" name="AutoShape 4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AutoShape 8" descr="https://webmail.uchicago.edu/wm/mail/genimage/image001.jpg?sessionid=-24dd08508&amp;uid=4470&amp;off=15769&amp;len=13510&amp;enc=1&amp;type=IMAGE&amp;sub=JPEG&amp;mbox=user.sohair"/>
          <p:cNvSpPr>
            <a:spLocks noChangeAspect="1" noChangeArrowheads="1"/>
          </p:cNvSpPr>
          <p:nvPr/>
        </p:nvSpPr>
        <p:spPr bwMode="auto">
          <a:xfrm>
            <a:off x="34925" y="-76200"/>
            <a:ext cx="571500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14" descr="HSlogo_202_pc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33400"/>
            <a:ext cx="717846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38200" y="51054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Researched and Presented by </a:t>
            </a:r>
          </a:p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April Harris, Elana Kaufman, Sohair Omar and Elizabeth Pearson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Chicago">
      <a:majorFont>
        <a:latin typeface="Garamond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16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Economic Growth  IN THE UNITED STATES OF AMERICA       A County Analyses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Sohair_Omar</dc:creator>
  <cp:lastModifiedBy>Sohair_Omar</cp:lastModifiedBy>
  <cp:revision>6</cp:revision>
  <dcterms:created xsi:type="dcterms:W3CDTF">2009-11-23T01:40:42Z</dcterms:created>
  <dcterms:modified xsi:type="dcterms:W3CDTF">2009-11-23T02:39:20Z</dcterms:modified>
</cp:coreProperties>
</file>