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4" r:id="rId5"/>
    <p:sldId id="258" r:id="rId6"/>
    <p:sldId id="259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41CAB-A4F5-4958-9E2C-5CDA8F023E6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13C6F-EE7C-4466-B3A0-C547C367D9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DISTANCE WEIGHTS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To capture the </a:t>
            </a:r>
            <a:r>
              <a:rPr lang="en-US" i="1" dirty="0" smtClean="0">
                <a:solidFill>
                  <a:schemeClr val="tx1"/>
                </a:solidFill>
              </a:rPr>
              <a:t>distance decay effect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Closer counties will have more weight 	(approaching 1)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Farther counties will have less weight 	(approaching 0)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TWO APPROACHES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32004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		w_dist1 </a:t>
            </a:r>
            <a:r>
              <a:rPr lang="en-US" b="1" dirty="0">
                <a:solidFill>
                  <a:schemeClr val="tx1"/>
                </a:solidFill>
              </a:rPr>
              <a:t>= 1 / d</a:t>
            </a:r>
            <a:r>
              <a:rPr lang="en-US" b="1" baseline="-25000" dirty="0">
                <a:solidFill>
                  <a:schemeClr val="tx1"/>
                </a:solidFill>
              </a:rPr>
              <a:t>ij</a:t>
            </a:r>
            <a:r>
              <a:rPr lang="en-US" b="1" baseline="30000" dirty="0">
                <a:solidFill>
                  <a:schemeClr val="tx1"/>
                </a:solidFill>
              </a:rPr>
              <a:t>2</a:t>
            </a:r>
            <a:endParaRPr lang="en-US" b="1" dirty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 algn="l"/>
            <a:r>
              <a:rPr lang="en-US" dirty="0"/>
              <a:t>	</a:t>
            </a:r>
            <a:r>
              <a:rPr lang="en-US" b="1" dirty="0" smtClean="0">
                <a:solidFill>
                  <a:schemeClr val="tx1"/>
                </a:solidFill>
              </a:rPr>
              <a:t>	w_dist2 </a:t>
            </a:r>
            <a:r>
              <a:rPr lang="en-US" b="1" dirty="0">
                <a:solidFill>
                  <a:schemeClr val="tx1"/>
                </a:solidFill>
              </a:rPr>
              <a:t>= 1 – (</a:t>
            </a:r>
            <a:r>
              <a:rPr lang="en-US" b="1" dirty="0" err="1">
                <a:solidFill>
                  <a:schemeClr val="tx1"/>
                </a:solidFill>
              </a:rPr>
              <a:t>d</a:t>
            </a:r>
            <a:r>
              <a:rPr lang="en-US" b="1" baseline="-25000" dirty="0" err="1">
                <a:solidFill>
                  <a:schemeClr val="tx1"/>
                </a:solidFill>
              </a:rPr>
              <a:t>ij</a:t>
            </a:r>
            <a:r>
              <a:rPr lang="en-US" b="1" dirty="0">
                <a:solidFill>
                  <a:schemeClr val="tx1"/>
                </a:solidFill>
              </a:rPr>
              <a:t> / ∑</a:t>
            </a:r>
            <a:r>
              <a:rPr lang="en-US" b="1" dirty="0" err="1">
                <a:solidFill>
                  <a:schemeClr val="tx1"/>
                </a:solidFill>
              </a:rPr>
              <a:t>d</a:t>
            </a:r>
            <a:r>
              <a:rPr lang="en-US" b="1" baseline="-25000" dirty="0" err="1">
                <a:solidFill>
                  <a:schemeClr val="tx1"/>
                </a:solidFill>
              </a:rPr>
              <a:t>ij</a:t>
            </a:r>
            <a:r>
              <a:rPr lang="en-US" b="1" dirty="0">
                <a:solidFill>
                  <a:schemeClr val="tx1"/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1828800" y="2514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1828800" y="3733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66850"/>
          </a:xfrm>
        </p:spPr>
        <p:txBody>
          <a:bodyPr/>
          <a:lstStyle/>
          <a:p>
            <a:r>
              <a:rPr lang="en-US" dirty="0" smtClean="0"/>
              <a:t>SUMMARY STATISTICS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590800"/>
            <a:ext cx="96774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962400"/>
            <a:ext cx="96774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544638"/>
            <a:ext cx="51435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 PLOT: w_dist1 &amp; w_dist2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WARNING</a:t>
            </a:r>
            <a:r>
              <a:rPr lang="en-US" dirty="0" smtClean="0"/>
              <a:t>: Distance of Outliers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725738"/>
            <a:ext cx="7696200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 PLOT: d &amp; w_dist1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544638"/>
            <a:ext cx="51435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 PLOT: d &amp; w_dist2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544638"/>
            <a:ext cx="51435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HELP!</a:t>
            </a:r>
            <a:endParaRPr lang="en-US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45</Words>
  <Application>Microsoft Office PowerPoint</Application>
  <PresentationFormat>On-screen Show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DISTANCE WEIGHTS</vt:lpstr>
      <vt:lpstr>OBJECTIVES</vt:lpstr>
      <vt:lpstr>TWO APPROACHES</vt:lpstr>
      <vt:lpstr>SUMMARY STATISTICS</vt:lpstr>
      <vt:lpstr>SCATTER PLOT: w_dist1 &amp; w_dist2</vt:lpstr>
      <vt:lpstr>WARNING: Distance of Outliers</vt:lpstr>
      <vt:lpstr>SCATTER PLOT: d &amp; w_dist1</vt:lpstr>
      <vt:lpstr>SCATTER PLOT: d &amp; w_dist2</vt:lpstr>
      <vt:lpstr>HELP!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DISTANCE WEIGHTS</dc:title>
  <dc:creator>Harris Student</dc:creator>
  <cp:lastModifiedBy>Harris Student</cp:lastModifiedBy>
  <cp:revision>5</cp:revision>
  <dcterms:created xsi:type="dcterms:W3CDTF">2009-11-05T18:55:00Z</dcterms:created>
  <dcterms:modified xsi:type="dcterms:W3CDTF">2009-11-05T19:24:58Z</dcterms:modified>
</cp:coreProperties>
</file>