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3FB3-AAA3-4FBA-945E-F4BB66876B73}" type="datetimeFigureOut">
              <a:rPr lang="en-US" smtClean="0"/>
              <a:t>12/2/09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F596-60FC-4145-A6D7-CA3EBD915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3FB3-AAA3-4FBA-945E-F4BB66876B73}" type="datetimeFigureOut">
              <a:rPr lang="en-US" smtClean="0"/>
              <a:t>12/2/09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F596-60FC-4145-A6D7-CA3EBD915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3FB3-AAA3-4FBA-945E-F4BB66876B73}" type="datetimeFigureOut">
              <a:rPr lang="en-US" smtClean="0"/>
              <a:t>12/2/09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F596-60FC-4145-A6D7-CA3EBD915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3FB3-AAA3-4FBA-945E-F4BB66876B73}" type="datetimeFigureOut">
              <a:rPr lang="en-US" smtClean="0"/>
              <a:t>12/2/09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F596-60FC-4145-A6D7-CA3EBD915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3FB3-AAA3-4FBA-945E-F4BB66876B73}" type="datetimeFigureOut">
              <a:rPr lang="en-US" smtClean="0"/>
              <a:t>12/2/09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F596-60FC-4145-A6D7-CA3EBD915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3FB3-AAA3-4FBA-945E-F4BB66876B73}" type="datetimeFigureOut">
              <a:rPr lang="en-US" smtClean="0"/>
              <a:t>12/2/09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F596-60FC-4145-A6D7-CA3EBD915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3FB3-AAA3-4FBA-945E-F4BB66876B73}" type="datetimeFigureOut">
              <a:rPr lang="en-US" smtClean="0"/>
              <a:t>12/2/09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F596-60FC-4145-A6D7-CA3EBD915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3FB3-AAA3-4FBA-945E-F4BB66876B73}" type="datetimeFigureOut">
              <a:rPr lang="en-US" smtClean="0"/>
              <a:t>12/2/09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F596-60FC-4145-A6D7-CA3EBD915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3FB3-AAA3-4FBA-945E-F4BB66876B73}" type="datetimeFigureOut">
              <a:rPr lang="en-US" smtClean="0"/>
              <a:t>12/2/09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F596-60FC-4145-A6D7-CA3EBD915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3FB3-AAA3-4FBA-945E-F4BB66876B73}" type="datetimeFigureOut">
              <a:rPr lang="en-US" smtClean="0"/>
              <a:t>12/2/09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F596-60FC-4145-A6D7-CA3EBD915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3FB3-AAA3-4FBA-945E-F4BB66876B73}" type="datetimeFigureOut">
              <a:rPr lang="en-US" smtClean="0"/>
              <a:t>12/2/09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F596-60FC-4145-A6D7-CA3EBD915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E3FB3-AAA3-4FBA-945E-F4BB66876B73}" type="datetimeFigureOut">
              <a:rPr lang="en-US" smtClean="0"/>
              <a:t>12/2/09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9F596-60FC-4145-A6D7-CA3EBD91509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OLS table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-3" y="1417638"/>
          <a:ext cx="9144000" cy="523692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Initial 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-.00336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-.0042058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0.0026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-.0109003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-.0008705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-.0007123 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-0.0016588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-0.0068127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(.0008151)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(.000846)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(10.84)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(.0010488)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(.0010206)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(.0010536)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(0.0009249)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(0.0011989)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Highways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2.36e-06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2.67e-07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4.21e-07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(6.50e-07)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(7.79e-07)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(7.73e-07)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Airports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.0020899 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.0011322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(.0004307)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(.000428)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High school diploma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-.0231712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-.0102969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(.0035923)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(.0042081)</a:t>
                      </a:r>
                    </a:p>
                  </a:txBody>
                  <a:tcPr marL="12700" marR="12700" marT="12700" marB="0" anchor="b"/>
                </a:tc>
              </a:tr>
              <a:tr h="19677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More than high school</a:t>
                      </a:r>
                    </a:p>
                  </a:txBody>
                  <a:tcPr marL="12700" marR="12700" marT="1270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.0169572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.0222506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(.0025776)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(.0030055)</a:t>
                      </a:r>
                    </a:p>
                  </a:txBody>
                  <a:tcPr marL="12700" marR="12700" marT="12700" marB="0" anchor="b"/>
                </a:tc>
              </a:tr>
              <a:tr h="19677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Youth employment rate</a:t>
                      </a:r>
                    </a:p>
                  </a:txBody>
                  <a:tcPr marL="12700" marR="12700" marT="1270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-.0231993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-.0127644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(.0023929)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(.0025303)</a:t>
                      </a:r>
                    </a:p>
                  </a:txBody>
                  <a:tcPr marL="12700" marR="12700" marT="12700" marB="0" anchor="b"/>
                </a:tc>
              </a:tr>
              <a:tr h="19677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Working age employment rate</a:t>
                      </a:r>
                    </a:p>
                  </a:txBody>
                  <a:tcPr marL="12700" marR="12700" marT="1270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.0149589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-.0005714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(.0038116)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(.0043131)</a:t>
                      </a:r>
                    </a:p>
                  </a:txBody>
                  <a:tcPr marL="12700" marR="12700" marT="12700" marB="0" anchor="b"/>
                </a:tc>
              </a:tr>
              <a:tr h="19677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Total employment rate</a:t>
                      </a:r>
                    </a:p>
                  </a:txBody>
                  <a:tcPr marL="12700" marR="12700" marT="1270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-.0121145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(.0030641)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Krugman index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0.0022827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.0032505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(0.0005908)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(.0006539)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Market access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Constant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.0447189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.0522166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.0584573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.1205336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.0196367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.026781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0.0259636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0.076408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(.008105)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(.0083476)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(.0084161)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(.0096707)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(.0090607)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(.0092717)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(0.0094317)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(0.011069)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R-Squared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0.0897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0.0897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0.0173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0.0746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0.0368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0.0105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0.0103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0.0997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F-Value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17.00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15.15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18.02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82.59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39.16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16.36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16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42.49</a:t>
                      </a:r>
                    </a:p>
                  </a:txBody>
                  <a:tcPr marL="12700" marR="12700" marT="12700" marB="0" anchor="b"/>
                </a:tc>
              </a:tr>
              <a:tr h="19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  2,  3076)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  3,  3075)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  3,  3075)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  3,  3075)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  2,  3076)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(  2,  3076)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(  8,  3070)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309</Words>
  <Application>Microsoft Macintosh PowerPoint</Application>
  <PresentationFormat>On-screen Show (4:3)</PresentationFormat>
  <Paragraphs>126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OLS table</vt:lpstr>
    </vt:vector>
  </TitlesOfParts>
  <Company>The University of Chicago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OLS table</dc:title>
  <dc:creator>Libby Pearson</dc:creator>
  <cp:lastModifiedBy>Libby Pearson</cp:lastModifiedBy>
  <cp:revision>1</cp:revision>
  <dcterms:created xsi:type="dcterms:W3CDTF">2009-12-02T14:47:00Z</dcterms:created>
  <dcterms:modified xsi:type="dcterms:W3CDTF">2009-12-02T14:55:49Z</dcterms:modified>
</cp:coreProperties>
</file>